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5940"/>
  </p:normalViewPr>
  <p:slideViewPr>
    <p:cSldViewPr snapToGrid="0" snapToObjects="1">
      <p:cViewPr varScale="1">
        <p:scale>
          <a:sx n="52" d="100"/>
          <a:sy n="52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941A8-9874-0C4A-903D-0C0148DA0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082408-0947-1A45-8D1F-A12A66983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756D0-A981-9B44-8B53-DA95798A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406A93-0BF0-544C-A7A3-4C23551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8E785F-12F3-3C49-8910-87AD0D92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3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82BA5-8813-B84E-B4E1-76090239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93BB02-3E16-0645-ADBF-FFE0638DF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C2A887-4BE5-0F49-8F78-E015642A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C8E7B5-0AE7-824E-B934-09800A4B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39CD81-17D8-AA40-B6DB-B3736F1D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8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F2A3E3-EEBD-2D49-8430-D9536E38C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986BB9-0789-8E40-8F94-BDD002C9E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447C8D-36D1-1D4D-BA02-27D56EC3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4AFFE8-A59A-B748-8771-9693751D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480588-980F-E44C-B406-E821EFCE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23CD2B-AD6D-584E-8E4B-C76F74ED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01BE0A-C183-EF4F-A8CF-CE0C12F5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F244D-7481-5449-A7BA-1E1D5A6A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E46B7F-F256-BE4B-8496-7DF9703E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7194C-AB17-F94B-88BD-21695F11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7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4DCB5-5845-5C4C-8404-C2FE6784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AA5B50-AA86-C24D-A1F4-1F6770F34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207160-B44E-BA47-9B73-ED5DF683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FBD21-96AC-A24C-B574-AE533D10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9CE8F0-BF4A-844A-91E8-0BFC5E82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75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5AA519-51BD-C647-A038-5B2FC06C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26D35E-7DEA-5149-A3F3-75DC205E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FF538B-BAEF-0F43-8729-8BA89017C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80F1D4-9B6E-284C-BB2A-35FA66EB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5B6B0A-0C9D-144A-845B-BEC7AFA2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F5843C-FFDA-1142-B817-0FCC007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88B5B-6226-0D43-822A-4980B34A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1E83F1-ACAB-F94B-A03F-4A2AC229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9F3A5A-4078-3645-A496-AFFC6E3CE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135579-EEED-E04A-8889-2323530A8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11EDC2-B065-7B41-8E5C-42908F094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4BCB38-6F75-4C44-8754-C89DAD47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CB0EA5-3E42-C148-A4D8-F1A8C9B7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E33ACA-1CC6-4A47-8651-F430EED3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3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5C50F-9A7E-5647-B726-99AF6A72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69A377-4859-B941-A038-AE9DDDF8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A54AE9-9910-3B40-B868-4A8FB891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39438D-C204-E140-8CB3-93F87954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2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9DFB6E3-AD5F-A046-9C10-6BA5FBAC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1A30D0-AA17-2B41-8D62-BFBEFFB1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C33660-5526-C44A-A878-FFCE1A08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9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DFFC0-0B8C-C341-A6B5-A6281963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EEBDD-745A-B34B-A06A-A8C100A0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090E07-3EE8-454A-899E-C88EE5561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A0733-0AB9-A547-9ACD-CE8A0421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AA57CC-DBDE-914B-ACCC-A5553DDE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AA2C7B-9C9F-B14F-84E0-99DB1423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6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A62BC-EFE7-3A47-9132-7A73A85C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66A19C-2C89-BD41-BCBB-DE9861CF2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5677A2-22C2-5A48-BC5E-B9AC53060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D4BF06-ACE2-BD4D-A458-4781B218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984F2E-6CFE-F84D-A934-BE1B3BC8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6F6CF7-6AD3-F34D-9C41-73BD2B5E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2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2BEB15-9D03-DB40-83AA-BA45CE8E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822757-FFF7-494D-BF97-F2573B2E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4A31FE-0C3C-5441-B73D-B433429BB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3429-434F-3047-8AEE-5A70719DA3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52BC7B-83C6-494C-978E-ED8D189E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D3EF97-E180-1E43-AA7C-ECF2C24E2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7C9D-9329-2C4C-93D5-63CDE3F00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emf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emf"/><Relationship Id="rId4" Type="http://schemas.openxmlformats.org/officeDocument/2006/relationships/image" Target="../media/image2.tiff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ED1A804-40B2-664C-A0AC-2541AF2D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5" t="8835" r="164" b="23496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93E2CDD9-93CD-844D-8FF3-7B93016B7C87}"/>
              </a:ext>
            </a:extLst>
          </p:cNvPr>
          <p:cNvSpPr/>
          <p:nvPr/>
        </p:nvSpPr>
        <p:spPr>
          <a:xfrm>
            <a:off x="0" y="0"/>
            <a:ext cx="12192000" cy="1611824"/>
          </a:xfrm>
          <a:prstGeom prst="rect">
            <a:avLst/>
          </a:prstGeom>
          <a:solidFill>
            <a:schemeClr val="bg1">
              <a:alpha val="754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D1D98B8-6991-1543-9656-0C846CBD5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863" y="217268"/>
            <a:ext cx="9322272" cy="109019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32A3A49-8915-CE49-A3CD-ABB45B0FFFF3}"/>
              </a:ext>
            </a:extLst>
          </p:cNvPr>
          <p:cNvSpPr/>
          <p:nvPr/>
        </p:nvSpPr>
        <p:spPr>
          <a:xfrm>
            <a:off x="981456" y="1891760"/>
            <a:ext cx="1117599" cy="4686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378294-4460-1B43-801A-32283B89C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5" y="1891762"/>
            <a:ext cx="1117600" cy="4686300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BE2BC844-6DB6-514C-BFBD-270FD3A31A9D}"/>
              </a:ext>
            </a:extLst>
          </p:cNvPr>
          <p:cNvSpPr/>
          <p:nvPr/>
        </p:nvSpPr>
        <p:spPr>
          <a:xfrm>
            <a:off x="6096000" y="3196280"/>
            <a:ext cx="5114544" cy="20772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AD9CF9-1D98-9741-BD72-F5CDA1DBA7ED}"/>
              </a:ext>
            </a:extLst>
          </p:cNvPr>
          <p:cNvSpPr txBox="1"/>
          <p:nvPr/>
        </p:nvSpPr>
        <p:spPr>
          <a:xfrm>
            <a:off x="1738813" y="1307463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F89221-6B72-144D-971D-BE4912ADB1BB}"/>
              </a:ext>
            </a:extLst>
          </p:cNvPr>
          <p:cNvSpPr/>
          <p:nvPr/>
        </p:nvSpPr>
        <p:spPr>
          <a:xfrm>
            <a:off x="4100513" y="5550537"/>
            <a:ext cx="7110031" cy="8489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Referente e Data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410219-115C-0747-86BB-14DEEE4BA62D}"/>
              </a:ext>
            </a:extLst>
          </p:cNvPr>
          <p:cNvSpPr/>
          <p:nvPr/>
        </p:nvSpPr>
        <p:spPr>
          <a:xfrm>
            <a:off x="3080510" y="1979569"/>
            <a:ext cx="8130034" cy="8489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Produzione e valorizzazione di </a:t>
            </a:r>
            <a:r>
              <a:rPr lang="it-IT" i="1" dirty="0" err="1">
                <a:solidFill>
                  <a:schemeClr val="tx1"/>
                </a:solidFill>
              </a:rPr>
              <a:t>Bioprodotti</a:t>
            </a:r>
            <a:r>
              <a:rPr lang="it-IT" i="1" dirty="0">
                <a:solidFill>
                  <a:schemeClr val="tx1"/>
                </a:solidFill>
              </a:rPr>
              <a:t> vegetali per un impiego Totale e Caratterizzante nuovi formulati alimentari ricchi in componenti funzionali</a:t>
            </a:r>
          </a:p>
        </p:txBody>
      </p:sp>
    </p:spTree>
    <p:extLst>
      <p:ext uri="{BB962C8B-B14F-4D97-AF65-F5344CB8AC3E}">
        <p14:creationId xmlns:p14="http://schemas.microsoft.com/office/powerpoint/2010/main" val="130790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3FABE8-458A-0C4B-B9A5-18909FC98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5" t="8835" r="164" b="23496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786C09A-4B07-CE4F-A697-C08C43D2698D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23851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765FDF-1AD0-3E41-BBFE-20F2394E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67" y="195989"/>
            <a:ext cx="10490666" cy="72018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1FC37E0-351F-F44C-AABA-88DF131B0E8D}"/>
              </a:ext>
            </a:extLst>
          </p:cNvPr>
          <p:cNvSpPr/>
          <p:nvPr/>
        </p:nvSpPr>
        <p:spPr>
          <a:xfrm>
            <a:off x="3487479" y="2038018"/>
            <a:ext cx="8718374" cy="403429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44E4B27-4C72-484C-8912-EF215D459F10}"/>
              </a:ext>
            </a:extLst>
          </p:cNvPr>
          <p:cNvSpPr/>
          <p:nvPr/>
        </p:nvSpPr>
        <p:spPr>
          <a:xfrm>
            <a:off x="850667" y="1712015"/>
            <a:ext cx="1117600" cy="468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36D2CAF-3221-914C-BDC7-1DB2F69D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7" y="1712015"/>
            <a:ext cx="1117600" cy="46863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7C8F74-DE8E-1748-93A3-394ED19D3147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</p:spTree>
    <p:extLst>
      <p:ext uri="{BB962C8B-B14F-4D97-AF65-F5344CB8AC3E}">
        <p14:creationId xmlns:p14="http://schemas.microsoft.com/office/powerpoint/2010/main" val="188892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3FABE8-458A-0C4B-B9A5-18909FC98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5" t="8835" r="164" b="23496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786C09A-4B07-CE4F-A697-C08C43D2698D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23851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765FDF-1AD0-3E41-BBFE-20F2394E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67" y="195989"/>
            <a:ext cx="10490666" cy="72018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1FC37E0-351F-F44C-AABA-88DF131B0E8D}"/>
              </a:ext>
            </a:extLst>
          </p:cNvPr>
          <p:cNvSpPr/>
          <p:nvPr/>
        </p:nvSpPr>
        <p:spPr>
          <a:xfrm>
            <a:off x="333185" y="1448319"/>
            <a:ext cx="11525629" cy="444920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7C8F74-DE8E-1748-93A3-394ED19D3147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C33C80-66C2-004C-B1C5-ED5E0DEAE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570" y="5997063"/>
            <a:ext cx="3245005" cy="7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8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E101F09-237D-FC49-BF83-6BC0B3595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5" t="8835" r="164" b="23496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71E28FA-0D73-3C4E-8DA0-DBE2020EAA40}"/>
              </a:ext>
            </a:extLst>
          </p:cNvPr>
          <p:cNvSpPr/>
          <p:nvPr/>
        </p:nvSpPr>
        <p:spPr>
          <a:xfrm>
            <a:off x="981456" y="1891760"/>
            <a:ext cx="1117599" cy="4686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9A30F8-C34D-9B4F-8079-F7ED0B3D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5" y="1891762"/>
            <a:ext cx="1117600" cy="46863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F73C7AA-9FFC-7E45-AA48-755283E219DF}"/>
              </a:ext>
            </a:extLst>
          </p:cNvPr>
          <p:cNvSpPr/>
          <p:nvPr/>
        </p:nvSpPr>
        <p:spPr>
          <a:xfrm>
            <a:off x="3080509" y="1801729"/>
            <a:ext cx="8130035" cy="4686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A50C618-C3A8-564A-9AD9-3E3EA9643503}"/>
              </a:ext>
            </a:extLst>
          </p:cNvPr>
          <p:cNvSpPr/>
          <p:nvPr/>
        </p:nvSpPr>
        <p:spPr>
          <a:xfrm>
            <a:off x="13851" y="1"/>
            <a:ext cx="12205851" cy="158446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15B51EC-0CF4-104B-8332-92308070E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863" y="217268"/>
            <a:ext cx="9322272" cy="109019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904214-6984-1D4E-AF3A-DFDD5DFD933C}"/>
              </a:ext>
            </a:extLst>
          </p:cNvPr>
          <p:cNvSpPr txBox="1"/>
          <p:nvPr/>
        </p:nvSpPr>
        <p:spPr>
          <a:xfrm>
            <a:off x="1738813" y="1307463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48ECB05-2BA5-AA4A-B00E-9BB0905BD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050" y="3758902"/>
            <a:ext cx="1127900" cy="9775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76B0FD6-A53A-904E-9EF6-FF1ADA9C0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083" y="2524036"/>
            <a:ext cx="2438896" cy="3447247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259C88-712E-F747-A42F-291C35E5C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9676" y="2095575"/>
            <a:ext cx="1276052" cy="12094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10940D4-DF9D-EF45-A8F0-C2211640B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576" y="4961743"/>
            <a:ext cx="1561455" cy="151896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BB002F4-B041-C44B-934C-C3BDD5513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5791" y="5458250"/>
            <a:ext cx="1818564" cy="4191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C749A2F-7715-DB40-BF45-AE2C9971CD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4813" y="4818873"/>
            <a:ext cx="2553124" cy="180416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0135431-06BB-7D4D-B397-F2CD62CCC8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8325" y="2095575"/>
            <a:ext cx="1552063" cy="1241650"/>
          </a:xfrm>
          <a:prstGeom prst="rect">
            <a:avLst/>
          </a:prstGeom>
        </p:spPr>
      </p:pic>
      <p:pic>
        <p:nvPicPr>
          <p:cNvPr id="24" name="Immagine 2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325D58-120B-D945-A79E-93A0E6A5BC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8026" y="2490753"/>
            <a:ext cx="1752600" cy="41910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28F3FB4-4C21-6843-B995-DE441735FD2D}"/>
              </a:ext>
            </a:extLst>
          </p:cNvPr>
          <p:cNvSpPr txBox="1"/>
          <p:nvPr/>
        </p:nvSpPr>
        <p:spPr>
          <a:xfrm>
            <a:off x="7027187" y="2454790"/>
            <a:ext cx="157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cs typeface="Damascus" pitchFamily="2" charset="-78"/>
              </a:rPr>
              <a:t>AZ. AGR .</a:t>
            </a:r>
          </a:p>
          <a:p>
            <a:pPr algn="ctr"/>
            <a:r>
              <a:rPr lang="it-IT" sz="1400" b="1" dirty="0">
                <a:cs typeface="Damascus" pitchFamily="2" charset="-78"/>
              </a:rPr>
              <a:t>LAPORTA MICHELE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60A2845-563B-A04C-BC47-94E49B7B822E}"/>
              </a:ext>
            </a:extLst>
          </p:cNvPr>
          <p:cNvSpPr txBox="1"/>
          <p:nvPr/>
        </p:nvSpPr>
        <p:spPr>
          <a:xfrm>
            <a:off x="3690402" y="4043510"/>
            <a:ext cx="1728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cs typeface="Damascus" pitchFamily="2" charset="-78"/>
              </a:rPr>
              <a:t>AZ. AGR.</a:t>
            </a:r>
          </a:p>
          <a:p>
            <a:pPr algn="ctr"/>
            <a:r>
              <a:rPr lang="it-IT" sz="1400" b="1" dirty="0">
                <a:cs typeface="Damascus" pitchFamily="2" charset="-78"/>
              </a:rPr>
              <a:t>DI NOI MARGHERITA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C56F40F-E424-4145-868A-7794619C32AE}"/>
              </a:ext>
            </a:extLst>
          </p:cNvPr>
          <p:cNvSpPr txBox="1"/>
          <p:nvPr/>
        </p:nvSpPr>
        <p:spPr>
          <a:xfrm>
            <a:off x="8951404" y="4097806"/>
            <a:ext cx="1776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cs typeface="Damascus" pitchFamily="2" charset="-78"/>
              </a:rPr>
              <a:t>FGP SOC. COOP. AGR.</a:t>
            </a:r>
          </a:p>
        </p:txBody>
      </p:sp>
    </p:spTree>
    <p:extLst>
      <p:ext uri="{BB962C8B-B14F-4D97-AF65-F5344CB8AC3E}">
        <p14:creationId xmlns:p14="http://schemas.microsoft.com/office/powerpoint/2010/main" val="943809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Milena Sinigaglia</dc:creator>
  <cp:lastModifiedBy>Maria</cp:lastModifiedBy>
  <cp:revision>6</cp:revision>
  <dcterms:created xsi:type="dcterms:W3CDTF">2021-12-02T09:21:33Z</dcterms:created>
  <dcterms:modified xsi:type="dcterms:W3CDTF">2022-02-08T09:43:51Z</dcterms:modified>
</cp:coreProperties>
</file>